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82" r:id="rId4"/>
    <p:sldId id="283" r:id="rId5"/>
    <p:sldId id="284" r:id="rId6"/>
    <p:sldId id="287" r:id="rId7"/>
    <p:sldId id="279" r:id="rId8"/>
    <p:sldId id="266" r:id="rId9"/>
    <p:sldId id="285" r:id="rId10"/>
    <p:sldId id="268" r:id="rId11"/>
    <p:sldId id="281" r:id="rId12"/>
    <p:sldId id="270" r:id="rId13"/>
    <p:sldId id="275" r:id="rId14"/>
    <p:sldId id="272" r:id="rId15"/>
    <p:sldId id="286" r:id="rId16"/>
    <p:sldId id="277" r:id="rId17"/>
    <p:sldId id="257" r:id="rId18"/>
    <p:sldId id="256" r:id="rId19"/>
    <p:sldId id="265" r:id="rId20"/>
    <p:sldId id="276" r:id="rId21"/>
    <p:sldId id="273" r:id="rId22"/>
    <p:sldId id="271" r:id="rId23"/>
    <p:sldId id="274" r:id="rId24"/>
    <p:sldId id="269" r:id="rId25"/>
    <p:sldId id="264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13.svg"/><Relationship Id="rId12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8.sv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6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6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sv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6.sv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13.svg"/><Relationship Id="rId12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6.sv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12" Type="http://schemas.openxmlformats.org/officeDocument/2006/relationships/image" Target="../media/image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svg"/><Relationship Id="rId7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6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6EBB31A-C398-7DD8-4ACD-C09FD9E55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7959" y="298948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23D3D12-AF18-E9E2-EFDA-3E358B0FA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24" y="517302"/>
            <a:ext cx="8387985" cy="5920931"/>
          </a:xfr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5433" t="4067" r="9926" b="4825"/>
          <a:stretch/>
        </p:blipFill>
        <p:spPr>
          <a:xfrm>
            <a:off x="2843950" y="653627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937990" y="2757466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Hazard: all scenarios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4567665" y="5990135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3421317" y="1124372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Sink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6904059" y="1124372"/>
            <a:ext cx="191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Source</a:t>
            </a:r>
          </a:p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5253071" y="4022907"/>
            <a:ext cx="329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3416895" y="1444895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5320805" y="2379581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3579732" y="2869249"/>
            <a:ext cx="121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3816884" y="2435120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4134390" y="2451383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3579732" y="4332837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5253070" y="1124371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7746211">
            <a:off x="4546328" y="3887461"/>
            <a:ext cx="953704" cy="3988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6197318" y="2173663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5354670" y="4002588"/>
            <a:ext cx="3099805" cy="987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719328" y="518160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not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-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AE3C-7E65-C0C6-B41A-42EA83A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10F1-3E98-89A4-107D-A8C0D109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1) 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 [direct transmission]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[livestock intermediate host]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wild mammals [wild mammal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+ wild mammals [wild mammal &amp; livestock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292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832</Words>
  <Application>Microsoft Office PowerPoint</Application>
  <PresentationFormat>Widescreen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17</cp:revision>
  <dcterms:created xsi:type="dcterms:W3CDTF">2022-09-29T21:26:25Z</dcterms:created>
  <dcterms:modified xsi:type="dcterms:W3CDTF">2022-10-25T22:51:21Z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